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57.png"/><Relationship Id="rId5" Type="http://schemas.openxmlformats.org/officeDocument/2006/relationships/image" Target="../media/image74.png"/><Relationship Id="rId10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k8sesNBMSm0?si=ueZGhq7Gdn1wIGeq&amp;t=87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34.png"/><Relationship Id="rId10" Type="http://schemas.openxmlformats.org/officeDocument/2006/relationships/image" Target="../media/image79.png"/><Relationship Id="rId4" Type="http://schemas.openxmlformats.org/officeDocument/2006/relationships/image" Target="../media/image77.png"/><Relationship Id="rId9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32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31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34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33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png"/><Relationship Id="rId3" Type="http://schemas.openxmlformats.org/officeDocument/2006/relationships/image" Target="../media/image32.png"/><Relationship Id="rId7" Type="http://schemas.openxmlformats.org/officeDocument/2006/relationships/image" Target="../media/image93.png"/><Relationship Id="rId12" Type="http://schemas.openxmlformats.org/officeDocument/2006/relationships/image" Target="../media/image9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5.png"/><Relationship Id="rId5" Type="http://schemas.openxmlformats.org/officeDocument/2006/relationships/image" Target="../media/image34.png"/><Relationship Id="rId15" Type="http://schemas.openxmlformats.org/officeDocument/2006/relationships/image" Target="../media/image99.png"/><Relationship Id="rId10" Type="http://schemas.openxmlformats.org/officeDocument/2006/relationships/image" Target="../media/image85.png"/><Relationship Id="rId4" Type="http://schemas.openxmlformats.org/officeDocument/2006/relationships/image" Target="../media/image33.png"/><Relationship Id="rId9" Type="http://schemas.openxmlformats.org/officeDocument/2006/relationships/image" Target="../media/image84.png"/><Relationship Id="rId14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2.png"/><Relationship Id="rId7" Type="http://schemas.openxmlformats.org/officeDocument/2006/relationships/image" Target="../media/image101.png"/><Relationship Id="rId12" Type="http://schemas.openxmlformats.org/officeDocument/2006/relationships/image" Target="../media/image10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openxmlformats.org/officeDocument/2006/relationships/image" Target="../media/image34.png"/><Relationship Id="rId10" Type="http://schemas.openxmlformats.org/officeDocument/2006/relationships/image" Target="../media/image102.png"/><Relationship Id="rId4" Type="http://schemas.openxmlformats.org/officeDocument/2006/relationships/image" Target="../media/image33.png"/><Relationship Id="rId9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2.png"/><Relationship Id="rId7" Type="http://schemas.openxmlformats.org/officeDocument/2006/relationships/image" Target="../media/image106.png"/><Relationship Id="rId12" Type="http://schemas.openxmlformats.org/officeDocument/2006/relationships/image" Target="../media/image10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08.png"/><Relationship Id="rId5" Type="http://schemas.openxmlformats.org/officeDocument/2006/relationships/image" Target="../media/image34.png"/><Relationship Id="rId10" Type="http://schemas.openxmlformats.org/officeDocument/2006/relationships/image" Target="../media/image107.png"/><Relationship Id="rId4" Type="http://schemas.openxmlformats.org/officeDocument/2006/relationships/image" Target="../media/image33.png"/><Relationship Id="rId9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5.png"/><Relationship Id="rId3" Type="http://schemas.openxmlformats.org/officeDocument/2006/relationships/image" Target="../media/image32.png"/><Relationship Id="rId7" Type="http://schemas.openxmlformats.org/officeDocument/2006/relationships/image" Target="../media/image111.png"/><Relationship Id="rId12" Type="http://schemas.openxmlformats.org/officeDocument/2006/relationships/image" Target="../media/image1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3.png"/><Relationship Id="rId5" Type="http://schemas.openxmlformats.org/officeDocument/2006/relationships/image" Target="../media/image34.png"/><Relationship Id="rId10" Type="http://schemas.openxmlformats.org/officeDocument/2006/relationships/image" Target="../media/image85.png"/><Relationship Id="rId4" Type="http://schemas.openxmlformats.org/officeDocument/2006/relationships/image" Target="../media/image33.png"/><Relationship Id="rId9" Type="http://schemas.openxmlformats.org/officeDocument/2006/relationships/image" Target="../media/image84.png"/><Relationship Id="rId14" Type="http://schemas.openxmlformats.org/officeDocument/2006/relationships/image" Target="../media/image1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2.png"/><Relationship Id="rId3" Type="http://schemas.openxmlformats.org/officeDocument/2006/relationships/image" Target="../media/image32.png"/><Relationship Id="rId7" Type="http://schemas.openxmlformats.org/officeDocument/2006/relationships/image" Target="../media/image118.png"/><Relationship Id="rId12" Type="http://schemas.openxmlformats.org/officeDocument/2006/relationships/image" Target="../media/image121.png"/><Relationship Id="rId2" Type="http://schemas.openxmlformats.org/officeDocument/2006/relationships/image" Target="../media/image31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20.png"/><Relationship Id="rId5" Type="http://schemas.openxmlformats.org/officeDocument/2006/relationships/image" Target="../media/image34.png"/><Relationship Id="rId15" Type="http://schemas.openxmlformats.org/officeDocument/2006/relationships/image" Target="../media/image124.png"/><Relationship Id="rId10" Type="http://schemas.openxmlformats.org/officeDocument/2006/relationships/image" Target="../media/image85.png"/><Relationship Id="rId4" Type="http://schemas.openxmlformats.org/officeDocument/2006/relationships/image" Target="../media/image33.png"/><Relationship Id="rId9" Type="http://schemas.openxmlformats.org/officeDocument/2006/relationships/image" Target="../media/image84.png"/><Relationship Id="rId14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6.png"/><Relationship Id="rId7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26.png"/><Relationship Id="rId4" Type="http://schemas.openxmlformats.org/officeDocument/2006/relationships/image" Target="../media/image57.png"/><Relationship Id="rId9" Type="http://schemas.openxmlformats.org/officeDocument/2006/relationships/image" Target="../media/image1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32.png"/><Relationship Id="rId7" Type="http://schemas.openxmlformats.org/officeDocument/2006/relationships/image" Target="../media/image13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1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8.png"/><Relationship Id="rId3" Type="http://schemas.openxmlformats.org/officeDocument/2006/relationships/image" Target="../media/image14.pn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4.png"/><Relationship Id="rId7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34.png"/><Relationship Id="rId10" Type="http://schemas.openxmlformats.org/officeDocument/2006/relationships/image" Target="../media/image49.png"/><Relationship Id="rId4" Type="http://schemas.openxmlformats.org/officeDocument/2006/relationships/image" Target="../media/image33.png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34.png"/><Relationship Id="rId10" Type="http://schemas.openxmlformats.org/officeDocument/2006/relationships/image" Target="../media/image54.png"/><Relationship Id="rId4" Type="http://schemas.openxmlformats.org/officeDocument/2006/relationships/image" Target="../media/image33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12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openxmlformats.org/officeDocument/2006/relationships/image" Target="../media/image62.png"/><Relationship Id="rId4" Type="http://schemas.openxmlformats.org/officeDocument/2006/relationships/image" Target="../media/image64.png"/><Relationship Id="rId9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57.png"/><Relationship Id="rId5" Type="http://schemas.openxmlformats.org/officeDocument/2006/relationships/image" Target="../media/image70.png"/><Relationship Id="rId10" Type="http://schemas.openxmlformats.org/officeDocument/2006/relationships/image" Target="../media/image72.png"/><Relationship Id="rId4" Type="http://schemas.openxmlformats.org/officeDocument/2006/relationships/image" Target="../media/image69.pn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34000" y="-2667000"/>
            <a:ext cx="7632700" cy="1696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320800"/>
            <a:ext cx="2184400" cy="2184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6600" y="3175000"/>
            <a:ext cx="2857500" cy="607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9100" y="74168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0900" y="6438900"/>
            <a:ext cx="838200" cy="97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73100" y="6629400"/>
            <a:ext cx="2921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0" y="1447800"/>
            <a:ext cx="1930400" cy="193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483100" y="7264400"/>
            <a:ext cx="23012400" cy="157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3400" y="2819400"/>
            <a:ext cx="11188700" cy="527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71600" y="2108200"/>
            <a:ext cx="3098800" cy="596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86200" y="9702800"/>
            <a:ext cx="2298700" cy="609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33600" y="6680200"/>
            <a:ext cx="96520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0" y="3073400"/>
            <a:ext cx="6019800" cy="660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" y="3175000"/>
            <a:ext cx="5283200" cy="152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0" y="3136900"/>
            <a:ext cx="6845300" cy="647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647700"/>
            <a:ext cx="2870200" cy="359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1333500"/>
            <a:ext cx="3644900" cy="175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35500" y="9677400"/>
            <a:ext cx="11811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98600" y="2286000"/>
            <a:ext cx="32004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3175000"/>
            <a:ext cx="5321300" cy="152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8700" y="3327400"/>
            <a:ext cx="10922000" cy="6007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647700"/>
            <a:ext cx="2870200" cy="359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1333500"/>
            <a:ext cx="3644900" cy="1752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91100" y="9664700"/>
            <a:ext cx="673100" cy="59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98600" y="2286000"/>
            <a:ext cx="3200400" cy="5334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108700" y="9334500"/>
            <a:ext cx="6140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https://youtu.be/k8sesNBMSm0?si=ueZGhq7Gdn1wIGeq&amp;t=87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604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410200" y="-23622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0200" y="23876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1397000"/>
            <a:ext cx="18923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6600" y="4343400"/>
            <a:ext cx="5791200" cy="3848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9400" y="4343400"/>
            <a:ext cx="5778500" cy="386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1600" y="32893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" y="3327400"/>
            <a:ext cx="3746500" cy="144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900" y="749300"/>
            <a:ext cx="2667000" cy="350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7900" y="1435100"/>
            <a:ext cx="5651500" cy="1752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2300" y="8280400"/>
            <a:ext cx="2628900" cy="1422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0800" y="3390900"/>
            <a:ext cx="3263900" cy="1447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88600" y="8280400"/>
            <a:ext cx="2908300" cy="1422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411700" y="9639300"/>
            <a:ext cx="10668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0" y="8153400"/>
            <a:ext cx="5588000" cy="317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14300" y="8153400"/>
            <a:ext cx="4356100" cy="31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604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410200" y="-23622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0200" y="23876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1397000"/>
            <a:ext cx="18923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1900" y="4508500"/>
            <a:ext cx="6172200" cy="4114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6600" y="4419600"/>
            <a:ext cx="5511800" cy="411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3327400"/>
            <a:ext cx="3276600" cy="1447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900" y="749300"/>
            <a:ext cx="2667000" cy="350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7900" y="1435100"/>
            <a:ext cx="5651500" cy="175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2300" y="8496300"/>
            <a:ext cx="4203700" cy="1422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5200" y="3327400"/>
            <a:ext cx="2781300" cy="1447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7600" y="8496300"/>
            <a:ext cx="1993900" cy="1422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60800" y="9702800"/>
            <a:ext cx="23495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56000" y="8394700"/>
            <a:ext cx="5245100" cy="317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604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410200" y="-23622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0200" y="23876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1397000"/>
            <a:ext cx="18923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3505200"/>
            <a:ext cx="10579100" cy="595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3327400"/>
            <a:ext cx="3873500" cy="144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900" y="749300"/>
            <a:ext cx="2667000" cy="350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7900" y="1435100"/>
            <a:ext cx="5651500" cy="175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2300" y="4432300"/>
            <a:ext cx="2959100" cy="142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73500" y="9702800"/>
            <a:ext cx="2324100" cy="59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1400" y="9423400"/>
            <a:ext cx="4597400" cy="317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604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410200" y="-23622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0200" y="23876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1397000"/>
            <a:ext cx="18923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3429000"/>
            <a:ext cx="9652000" cy="613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3327400"/>
            <a:ext cx="2730500" cy="144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900" y="749300"/>
            <a:ext cx="2667000" cy="350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7900" y="1435100"/>
            <a:ext cx="5651500" cy="175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2300" y="4432300"/>
            <a:ext cx="3543300" cy="142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53000" y="9677400"/>
            <a:ext cx="7112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1000" y="9512300"/>
            <a:ext cx="1143000" cy="317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604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410200" y="-23622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0200" y="23876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1397000"/>
            <a:ext cx="18923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4100" y="3987800"/>
            <a:ext cx="7023100" cy="4889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4500" y="4013200"/>
            <a:ext cx="4089400" cy="488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3327400"/>
            <a:ext cx="2273300" cy="1447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900" y="749300"/>
            <a:ext cx="2667000" cy="350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7900" y="1435100"/>
            <a:ext cx="5651500" cy="175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2300" y="4368800"/>
            <a:ext cx="2603500" cy="889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86200" y="9702800"/>
            <a:ext cx="2324100" cy="609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700" y="8851900"/>
            <a:ext cx="1143000" cy="31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06000" y="8839200"/>
            <a:ext cx="1536700" cy="317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604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410200" y="-23622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0200" y="23876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1397000"/>
            <a:ext cx="18923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6600" y="4279900"/>
            <a:ext cx="6172200" cy="4000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9200" y="4279900"/>
            <a:ext cx="6197600" cy="400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3327400"/>
            <a:ext cx="3390900" cy="1447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900" y="749300"/>
            <a:ext cx="2667000" cy="350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7900" y="1435100"/>
            <a:ext cx="5651500" cy="175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2300" y="8140700"/>
            <a:ext cx="2933700" cy="1422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5200" y="3327400"/>
            <a:ext cx="3238500" cy="1447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7600" y="8140700"/>
            <a:ext cx="2006600" cy="1422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60800" y="9702800"/>
            <a:ext cx="23622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51200" y="8242300"/>
            <a:ext cx="5308600" cy="279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52300" y="8242300"/>
            <a:ext cx="5702300" cy="317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0" y="22860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500" y="4521200"/>
            <a:ext cx="15011400" cy="312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800" y="673100"/>
            <a:ext cx="2794000" cy="3543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1333500"/>
            <a:ext cx="3568700" cy="175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73500" y="9702800"/>
            <a:ext cx="23241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0" y="22860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2501900"/>
            <a:ext cx="7442200" cy="744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685800"/>
            <a:ext cx="2882900" cy="347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400" y="1371600"/>
            <a:ext cx="3429000" cy="166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9702800"/>
            <a:ext cx="23114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34000" y="-2667000"/>
            <a:ext cx="7632700" cy="1696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320800"/>
            <a:ext cx="2184400" cy="218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1600" y="2108200"/>
            <a:ext cx="30988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0" y="2413000"/>
            <a:ext cx="9410700" cy="283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5194300"/>
            <a:ext cx="14973300" cy="3771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100" y="6019800"/>
            <a:ext cx="2387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3800" y="5676900"/>
            <a:ext cx="23495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7800" y="5753100"/>
            <a:ext cx="800100" cy="622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100" y="7061200"/>
            <a:ext cx="238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3800" y="6705600"/>
            <a:ext cx="1816100" cy="1435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100" y="8089900"/>
            <a:ext cx="23876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3800" y="7708900"/>
            <a:ext cx="1739900" cy="939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10500" y="6781800"/>
            <a:ext cx="774700" cy="635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10500" y="7823200"/>
            <a:ext cx="787400" cy="635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87300" y="6019800"/>
            <a:ext cx="23876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79000" y="5676900"/>
            <a:ext cx="3060700" cy="143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138400" y="5753100"/>
            <a:ext cx="774700" cy="6223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87300" y="7061200"/>
            <a:ext cx="23876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79000" y="6705600"/>
            <a:ext cx="2743200" cy="14351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87300" y="8089900"/>
            <a:ext cx="23876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27200" y="1447800"/>
            <a:ext cx="1930400" cy="1930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79000" y="7734300"/>
            <a:ext cx="1739900" cy="1435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138400" y="6781800"/>
            <a:ext cx="787400" cy="622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138400" y="7823200"/>
            <a:ext cx="774700" cy="622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637000" y="9702800"/>
            <a:ext cx="21971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34000" y="-2667000"/>
            <a:ext cx="7632700" cy="1696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320800"/>
            <a:ext cx="2184400" cy="218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1447800"/>
            <a:ext cx="1930400" cy="193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1600" y="2108200"/>
            <a:ext cx="3098800" cy="59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4191000"/>
            <a:ext cx="13792200" cy="3810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0" y="9702800"/>
            <a:ext cx="21971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0" y="22860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500" y="3327400"/>
            <a:ext cx="8394700" cy="585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00" y="647700"/>
            <a:ext cx="2997200" cy="351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1231900"/>
            <a:ext cx="67437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1300" y="8483600"/>
            <a:ext cx="31496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24300" y="9702800"/>
            <a:ext cx="2222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2800" y="9131300"/>
            <a:ext cx="2501900" cy="317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0" y="22860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300" y="3797300"/>
            <a:ext cx="144653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647700"/>
            <a:ext cx="2857500" cy="3505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1333500"/>
            <a:ext cx="4724400" cy="175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300" y="6362700"/>
            <a:ext cx="14897100" cy="274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7000" y="9702800"/>
            <a:ext cx="21971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0" y="22860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400" y="2870200"/>
            <a:ext cx="9220200" cy="665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647700"/>
            <a:ext cx="2857500" cy="350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1333500"/>
            <a:ext cx="4965700" cy="1752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000" y="2971800"/>
            <a:ext cx="5854700" cy="274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24300" y="9702800"/>
            <a:ext cx="2222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9474200"/>
            <a:ext cx="1701800" cy="317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0" y="22860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0" y="3594100"/>
            <a:ext cx="8559800" cy="534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647700"/>
            <a:ext cx="2857500" cy="350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1333500"/>
            <a:ext cx="4927600" cy="1752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98900" y="9702800"/>
            <a:ext cx="21971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00" y="2971800"/>
            <a:ext cx="7937500" cy="274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3900" y="8902700"/>
            <a:ext cx="3517900" cy="317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0" y="2286000"/>
            <a:ext cx="3200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0" y="3314700"/>
            <a:ext cx="5308600" cy="129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3200400"/>
            <a:ext cx="4445000" cy="138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4889500"/>
            <a:ext cx="15240000" cy="462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100" y="647700"/>
            <a:ext cx="2870200" cy="359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1333500"/>
            <a:ext cx="3644900" cy="175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24300" y="9702800"/>
            <a:ext cx="22352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3187700"/>
            <a:ext cx="6985000" cy="182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3213100"/>
            <a:ext cx="38735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500" y="5295900"/>
            <a:ext cx="6172200" cy="4038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5295900"/>
            <a:ext cx="7213600" cy="436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100" y="647700"/>
            <a:ext cx="2870200" cy="359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1333500"/>
            <a:ext cx="3644900" cy="175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37000" y="9702800"/>
            <a:ext cx="2197100" cy="60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98600" y="2286000"/>
            <a:ext cx="32004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100" y="4521200"/>
            <a:ext cx="6070600" cy="331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" y="3175000"/>
            <a:ext cx="3556000" cy="1511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8300" y="3708400"/>
            <a:ext cx="7632700" cy="4940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647700"/>
            <a:ext cx="2870200" cy="359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1333500"/>
            <a:ext cx="3644900" cy="175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86300" y="9677400"/>
            <a:ext cx="10668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98600" y="2286000"/>
            <a:ext cx="3200400" cy="533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Office PowerPoint</Application>
  <PresentationFormat>사용자 지정</PresentationFormat>
  <Paragraphs>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Microsoft 계정</cp:lastModifiedBy>
  <cp:revision>2</cp:revision>
  <dcterms:created xsi:type="dcterms:W3CDTF">2006-08-16T00:00:00Z</dcterms:created>
  <dcterms:modified xsi:type="dcterms:W3CDTF">2024-12-01T10:58:25Z</dcterms:modified>
</cp:coreProperties>
</file>